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6" r:id="rId2"/>
    <p:sldId id="262" r:id="rId3"/>
    <p:sldId id="310" r:id="rId4"/>
    <p:sldId id="308" r:id="rId5"/>
    <p:sldId id="311" r:id="rId6"/>
    <p:sldId id="313" r:id="rId7"/>
    <p:sldId id="268" r:id="rId8"/>
    <p:sldId id="31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7500"/>
    <a:srgbClr val="F25F29"/>
    <a:srgbClr val="91BED4"/>
    <a:srgbClr val="F0F0F0"/>
    <a:srgbClr val="304269"/>
    <a:srgbClr val="D9E8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74" autoAdjust="0"/>
    <p:restoredTop sz="87368" autoAdjust="0"/>
  </p:normalViewPr>
  <p:slideViewPr>
    <p:cSldViewPr>
      <p:cViewPr>
        <p:scale>
          <a:sx n="70" d="100"/>
          <a:sy n="70" d="100"/>
        </p:scale>
        <p:origin x="-1494" y="90"/>
      </p:cViewPr>
      <p:guideLst>
        <p:guide orient="horz" pos="3168"/>
        <p:guide pos="43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09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D7EC3-CD50-4DA5-B722-330229C0073D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12E5A-FBEB-4329-9E4A-5F20B492F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026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E0011-04E0-4F3F-BFCE-633C944A425A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D2AD7-BD31-48B9-8C8A-7D4EAE7F6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34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template can be used as a starter file for a photo album.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2AD7-BD31-48B9-8C8A-7D4EAE7F6485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2AD7-BD31-48B9-8C8A-7D4EAE7F6485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2AD7-BD31-48B9-8C8A-7D4EAE7F6485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2AD7-BD31-48B9-8C8A-7D4EAE7F6485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bum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8458200" cy="685800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950957" y="1191150"/>
            <a:ext cx="4937760" cy="983431"/>
          </a:xfrm>
          <a:solidFill>
            <a:schemeClr val="tx1">
              <a:lumMod val="95000"/>
              <a:lumOff val="5000"/>
              <a:alpha val="64000"/>
            </a:schemeClr>
          </a:solidFill>
          <a:ln w="38100" cmpd="dbl">
            <a:noFill/>
          </a:ln>
        </p:spPr>
        <p:txBody>
          <a:bodyPr tIns="137160" anchor="ctr" anchorCtr="0">
            <a:normAutofit/>
          </a:bodyPr>
          <a:lstStyle>
            <a:lvl1pPr algn="ctr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Master title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906973" y="1143000"/>
            <a:ext cx="5029200" cy="1066800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  <a:alpha val="5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-Up Landscape with Captions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800600" y="914400"/>
            <a:ext cx="3962400" cy="29718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457200" y="914400"/>
            <a:ext cx="3962400" cy="29718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4114800"/>
            <a:ext cx="3962400" cy="1214887"/>
          </a:xfrm>
        </p:spPr>
        <p:txBody>
          <a:bodyPr vert="horz" lIns="91440" tIns="45720" rIns="9144" bIns="45720" rtlCol="0" anchor="t" anchorCtr="0">
            <a:no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lang="en-US" sz="1800" kern="12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lvl="0" indent="0" algn="l" defTabSz="914400" rtl="0" eaLnBrk="1" latinLnBrk="0" hangingPunct="1">
              <a:spcBef>
                <a:spcPct val="20000"/>
              </a:spcBef>
              <a:buFontTx/>
              <a:buNone/>
            </a:pPr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4800599" y="4114800"/>
            <a:ext cx="3990975" cy="1214887"/>
          </a:xfrm>
        </p:spPr>
        <p:txBody>
          <a:bodyPr vert="horz" lIns="91440" tIns="45720" rIns="9144" bIns="45720" rtlCol="0" anchor="t" anchorCtr="0">
            <a:no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lang="en-US" sz="1800" kern="12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lvl="0" indent="0" algn="l" defTabSz="914400" rtl="0" eaLnBrk="1" latinLnBrk="0" hangingPunct="1">
              <a:spcBef>
                <a:spcPct val="20000"/>
              </a:spcBef>
              <a:buFontTx/>
              <a:buNone/>
            </a:pPr>
            <a:r>
              <a:rPr lang="en-US" dirty="0" smtClean="0"/>
              <a:t>Click to add caption</a:t>
            </a:r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 rot="5400000">
            <a:off x="4277032" y="1991032"/>
            <a:ext cx="589936" cy="9144000"/>
            <a:chOff x="8524568" y="0"/>
            <a:chExt cx="589936" cy="68580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8524568" y="0"/>
              <a:ext cx="540774" cy="6858000"/>
            </a:xfrm>
            <a:prstGeom prst="rect">
              <a:avLst/>
            </a:prstGeom>
            <a:solidFill>
              <a:srgbClr val="FC7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C7500"/>
                </a:solidFill>
              </a:endParaRPr>
            </a:p>
          </p:txBody>
        </p:sp>
        <p:cxnSp>
          <p:nvCxnSpPr>
            <p:cNvPr id="12" name="Straight Connector 11"/>
            <p:cNvCxnSpPr/>
            <p:nvPr userDrawn="1"/>
          </p:nvCxnSpPr>
          <p:spPr>
            <a:xfrm rot="5400000">
              <a:off x="5685504" y="3429000"/>
              <a:ext cx="6858000" cy="0"/>
            </a:xfrm>
            <a:prstGeom prst="line">
              <a:avLst/>
            </a:prstGeom>
            <a:ln w="50800">
              <a:solidFill>
                <a:srgbClr val="FC7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rPr lang="en-US" smtClean="0"/>
              <a:pPr/>
              <a:t>12/1/2014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-Up Snapsh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 rot="1223811">
            <a:off x="4598124" y="530555"/>
            <a:ext cx="2282441" cy="2467504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36000">
                <a:schemeClr val="bg1"/>
              </a:gs>
            </a:gsLst>
            <a:lin ang="14400000" scaled="0"/>
          </a:gradFill>
          <a:ln w="9525">
            <a:solidFill>
              <a:schemeClr val="bg1">
                <a:lumMod val="85000"/>
              </a:schemeClr>
            </a:solidFill>
          </a:ln>
          <a:effectLst>
            <a:outerShdw blurRad="25400" dist="127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 rot="1223811">
            <a:off x="4794084" y="657037"/>
            <a:ext cx="2035690" cy="1912315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2B4-868F-4681-9E70-FF7ECCDC67D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5943600"/>
            <a:ext cx="8204200" cy="457200"/>
          </a:xfrm>
        </p:spPr>
        <p:txBody>
          <a:bodyPr>
            <a:normAutofit/>
          </a:bodyPr>
          <a:lstStyle>
            <a:lvl1pPr>
              <a:buNone/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33400" y="1172146"/>
            <a:ext cx="3810000" cy="4148667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36000">
                <a:schemeClr val="bg1"/>
              </a:gs>
            </a:gsLst>
            <a:lin ang="14400000" scaled="0"/>
          </a:gradFill>
          <a:ln w="9525">
            <a:solidFill>
              <a:schemeClr val="bg1">
                <a:lumMod val="85000"/>
              </a:schemeClr>
            </a:solidFill>
          </a:ln>
          <a:effectLst>
            <a:outerShdw blurRad="25400" dist="127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780535" y="1439693"/>
            <a:ext cx="3346622" cy="3175000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>
              <a:buNone/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781050" y="4754393"/>
            <a:ext cx="3333750" cy="317500"/>
          </a:xfrm>
        </p:spPr>
        <p:txBody>
          <a:bodyPr>
            <a:noAutofit/>
          </a:bodyPr>
          <a:lstStyle>
            <a:lvl1pPr algn="ctr">
              <a:buNone/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short caption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5985608" y="2877171"/>
            <a:ext cx="2624992" cy="2837829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36000">
                <a:schemeClr val="bg1"/>
              </a:gs>
            </a:gsLst>
            <a:lin ang="14400000" scaled="0"/>
          </a:gradFill>
          <a:ln w="9525">
            <a:solidFill>
              <a:schemeClr val="bg1">
                <a:lumMod val="85000"/>
              </a:schemeClr>
            </a:solidFill>
          </a:ln>
          <a:effectLst>
            <a:outerShdw blurRad="25400" dist="127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6137438" y="3013976"/>
            <a:ext cx="2341209" cy="2199318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Up Slide Fil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0599" y="1371600"/>
            <a:ext cx="4026757" cy="4038600"/>
          </a:xfrm>
          <a:prstGeom prst="rect">
            <a:avLst/>
          </a:prstGeom>
        </p:spPr>
      </p:pic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1592249" y="2370152"/>
            <a:ext cx="2804822" cy="1788380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5176" y="685801"/>
            <a:ext cx="2507224" cy="2514599"/>
          </a:xfrm>
          <a:prstGeom prst="rect">
            <a:avLst/>
          </a:prstGeom>
        </p:spPr>
      </p:pic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5706474" y="1371600"/>
            <a:ext cx="1600200" cy="1002547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>
              <a:buNone/>
              <a:defRPr sz="11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5176" y="3429001"/>
            <a:ext cx="2507224" cy="2514599"/>
          </a:xfrm>
          <a:prstGeom prst="rect">
            <a:avLst/>
          </a:prstGeom>
        </p:spPr>
      </p:pic>
      <p:sp>
        <p:nvSpPr>
          <p:cNvPr id="17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5706474" y="4114800"/>
            <a:ext cx="1600200" cy="1002547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>
              <a:buNone/>
              <a:defRPr sz="11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spect="1"/>
          </p:cNvSpPr>
          <p:nvPr>
            <p:ph type="pic" sz="quarter" idx="13"/>
          </p:nvPr>
        </p:nvSpPr>
        <p:spPr>
          <a:xfrm>
            <a:off x="228600" y="533400"/>
            <a:ext cx="2743200" cy="36576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8"/>
          <p:cNvSpPr>
            <a:spLocks noGrp="1" noChangeAspect="1"/>
          </p:cNvSpPr>
          <p:nvPr>
            <p:ph type="pic" sz="quarter" idx="14"/>
          </p:nvPr>
        </p:nvSpPr>
        <p:spPr>
          <a:xfrm>
            <a:off x="3200400" y="533400"/>
            <a:ext cx="2743200" cy="36576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Rectangle 8"/>
          <p:cNvSpPr>
            <a:spLocks noGrp="1" noChangeAspect="1"/>
          </p:cNvSpPr>
          <p:nvPr>
            <p:ph type="pic" sz="quarter" idx="15"/>
          </p:nvPr>
        </p:nvSpPr>
        <p:spPr>
          <a:xfrm>
            <a:off x="6172200" y="533400"/>
            <a:ext cx="2743200" cy="36576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ectangle 6"/>
          <p:cNvSpPr>
            <a:spLocks noGrp="1"/>
          </p:cNvSpPr>
          <p:nvPr>
            <p:ph type="body" sz="quarter" idx="16" hasCustomPrompt="1"/>
          </p:nvPr>
        </p:nvSpPr>
        <p:spPr>
          <a:xfrm>
            <a:off x="228600" y="44196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6"/>
          <p:cNvSpPr>
            <a:spLocks noGrp="1"/>
          </p:cNvSpPr>
          <p:nvPr>
            <p:ph type="body" sz="quarter" idx="17" hasCustomPrompt="1"/>
          </p:nvPr>
        </p:nvSpPr>
        <p:spPr>
          <a:xfrm>
            <a:off x="3200400" y="44196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1" name="Rectangle 6"/>
          <p:cNvSpPr>
            <a:spLocks noGrp="1"/>
          </p:cNvSpPr>
          <p:nvPr>
            <p:ph type="body" sz="quarter" idx="18" hasCustomPrompt="1"/>
          </p:nvPr>
        </p:nvSpPr>
        <p:spPr>
          <a:xfrm>
            <a:off x="6172200" y="44196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 rot="5400000">
            <a:off x="4277032" y="1991032"/>
            <a:ext cx="589936" cy="9144000"/>
            <a:chOff x="8524568" y="0"/>
            <a:chExt cx="589936" cy="6858000"/>
          </a:xfrm>
        </p:grpSpPr>
        <p:sp>
          <p:nvSpPr>
            <p:cNvPr id="13" name="Rectangle 12"/>
            <p:cNvSpPr/>
            <p:nvPr userDrawn="1"/>
          </p:nvSpPr>
          <p:spPr>
            <a:xfrm>
              <a:off x="8524568" y="0"/>
              <a:ext cx="540774" cy="6858000"/>
            </a:xfrm>
            <a:prstGeom prst="rect">
              <a:avLst/>
            </a:prstGeom>
            <a:solidFill>
              <a:srgbClr val="FC7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C7500"/>
                </a:solidFill>
              </a:endParaRPr>
            </a:p>
          </p:txBody>
        </p:sp>
        <p:cxnSp>
          <p:nvCxnSpPr>
            <p:cNvPr id="14" name="Straight Connector 13"/>
            <p:cNvCxnSpPr/>
            <p:nvPr userDrawn="1"/>
          </p:nvCxnSpPr>
          <p:spPr>
            <a:xfrm rot="5400000">
              <a:off x="5685504" y="3429000"/>
              <a:ext cx="6858000" cy="0"/>
            </a:xfrm>
            <a:prstGeom prst="line">
              <a:avLst/>
            </a:prstGeom>
            <a:ln w="50800">
              <a:solidFill>
                <a:srgbClr val="FC7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rPr lang="en-US" smtClean="0"/>
              <a:pPr/>
              <a:t>12/1/2014</a:t>
            </a:fld>
            <a:endParaRPr lang="en-US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2B4-868F-4681-9E70-FF7ECCDC67D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741631" y="3480023"/>
            <a:ext cx="3792769" cy="2844577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558800" y="3480023"/>
            <a:ext cx="3792769" cy="2844577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5"/>
          </p:nvPr>
        </p:nvSpPr>
        <p:spPr>
          <a:xfrm>
            <a:off x="4741631" y="355823"/>
            <a:ext cx="3792769" cy="2844577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ectangle 11"/>
          <p:cNvSpPr>
            <a:spLocks noGrp="1"/>
          </p:cNvSpPr>
          <p:nvPr>
            <p:ph type="body" sz="quarter" idx="16" hasCustomPrompt="1"/>
          </p:nvPr>
        </p:nvSpPr>
        <p:spPr>
          <a:xfrm>
            <a:off x="558800" y="355823"/>
            <a:ext cx="3792769" cy="2844577"/>
          </a:xfrm>
        </p:spPr>
        <p:txBody>
          <a:bodyPr anchor="b" anchorCtr="0">
            <a:no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8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norama Mixed"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008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92392" y="592392"/>
            <a:ext cx="7391400" cy="2286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>
            <a:normAutofit/>
          </a:bodyPr>
          <a:lstStyle>
            <a:lvl1pPr algn="ctr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09600" y="3352800"/>
            <a:ext cx="2286000" cy="2286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600" b="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276600" y="3352800"/>
            <a:ext cx="2286000" cy="2286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600" b="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5791200" y="3352800"/>
            <a:ext cx="2286000" cy="381000"/>
          </a:xfrm>
        </p:spPr>
        <p:txBody>
          <a:bodyPr>
            <a:normAutofit/>
          </a:bodyPr>
          <a:lstStyle>
            <a:lvl1pPr>
              <a:buNone/>
              <a:defRPr sz="18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5791200" y="3886200"/>
            <a:ext cx="2286000" cy="1752600"/>
          </a:xfrm>
        </p:spPr>
        <p:txBody>
          <a:bodyPr>
            <a:normAutofit/>
          </a:bodyPr>
          <a:lstStyle>
            <a:lvl1pPr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subtext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8524568" y="0"/>
            <a:ext cx="540774" cy="6858000"/>
          </a:xfrm>
          <a:prstGeom prst="rect">
            <a:avLst/>
          </a:prstGeom>
          <a:solidFill>
            <a:srgbClr val="91BE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C7500"/>
              </a:solidFill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 rot="5400000">
            <a:off x="5693734" y="3429000"/>
            <a:ext cx="6858000" cy="0"/>
          </a:xfrm>
          <a:prstGeom prst="line">
            <a:avLst/>
          </a:prstGeom>
          <a:ln w="50800">
            <a:solidFill>
              <a:srgbClr val="91BE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-Up Portrait with Colored Captions"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2B4-868F-4681-9E70-FF7ECCDC67D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4"/>
          </p:nvPr>
        </p:nvSpPr>
        <p:spPr>
          <a:xfrm>
            <a:off x="2209800" y="241192"/>
            <a:ext cx="2216936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pic" sz="quarter" idx="26"/>
          </p:nvPr>
        </p:nvSpPr>
        <p:spPr>
          <a:xfrm>
            <a:off x="2209800" y="3365392"/>
            <a:ext cx="2216936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25"/>
          </p:nvPr>
        </p:nvSpPr>
        <p:spPr>
          <a:xfrm>
            <a:off x="4652720" y="241192"/>
            <a:ext cx="2217698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ectangle 7"/>
          <p:cNvSpPr>
            <a:spLocks noGrp="1"/>
          </p:cNvSpPr>
          <p:nvPr>
            <p:ph type="pic" sz="quarter" idx="27"/>
          </p:nvPr>
        </p:nvSpPr>
        <p:spPr>
          <a:xfrm>
            <a:off x="4648200" y="3365392"/>
            <a:ext cx="2216936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00497" y="1295400"/>
            <a:ext cx="1676400" cy="1905000"/>
          </a:xfrm>
          <a:solidFill>
            <a:srgbClr val="91BED4"/>
          </a:solidFill>
        </p:spPr>
        <p:txBody>
          <a:bodyPr anchor="b" anchorCtr="0">
            <a:noAutofit/>
          </a:bodyPr>
          <a:lstStyle>
            <a:lvl1pPr marL="0" marR="0" indent="0" algn="r" rtl="0" latinLnBrk="0">
              <a:spcBef>
                <a:spcPct val="20000"/>
              </a:spcBef>
              <a:buFontTx/>
              <a:buNone/>
              <a:defRPr sz="16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1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7086600" y="1295400"/>
            <a:ext cx="1676400" cy="1905000"/>
          </a:xfrm>
          <a:solidFill>
            <a:srgbClr val="FC7500"/>
          </a:solidFill>
        </p:spPr>
        <p:txBody>
          <a:bodyPr anchor="b" anchorCtr="0"/>
          <a:lstStyle>
            <a:lvl1pPr marL="0" marR="0" indent="0" algn="l">
              <a:buFontTx/>
              <a:buNone/>
              <a:defRPr sz="1600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400497" y="3352800"/>
            <a:ext cx="1676400" cy="1905000"/>
          </a:xfrm>
          <a:solidFill>
            <a:srgbClr val="FC7500"/>
          </a:solidFill>
        </p:spPr>
        <p:txBody>
          <a:bodyPr anchor="t" anchorCtr="0"/>
          <a:lstStyle>
            <a:lvl1pPr marL="0" marR="0" indent="0" algn="r">
              <a:buFontTx/>
              <a:buNone/>
              <a:defRPr sz="1600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7086600" y="3352800"/>
            <a:ext cx="1676400" cy="1905000"/>
          </a:xfrm>
          <a:solidFill>
            <a:srgbClr val="91BED4"/>
          </a:solidFill>
        </p:spPr>
        <p:txBody>
          <a:bodyPr anchor="t" anchorCtr="0"/>
          <a:lstStyle>
            <a:lvl1pPr marL="0" marR="0" indent="0" algn="l">
              <a:buFontTx/>
              <a:buNone/>
              <a:defRPr sz="1600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-Up Portrait with Captions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2B4-868F-4681-9E70-FF7ECCDC67D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4"/>
          </p:nvPr>
        </p:nvSpPr>
        <p:spPr>
          <a:xfrm>
            <a:off x="2247900" y="241192"/>
            <a:ext cx="2216936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pic" sz="quarter" idx="26"/>
          </p:nvPr>
        </p:nvSpPr>
        <p:spPr>
          <a:xfrm>
            <a:off x="2247900" y="3365392"/>
            <a:ext cx="2216936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25"/>
          </p:nvPr>
        </p:nvSpPr>
        <p:spPr>
          <a:xfrm>
            <a:off x="4690820" y="241192"/>
            <a:ext cx="2217698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ectangle 7"/>
          <p:cNvSpPr>
            <a:spLocks noGrp="1"/>
          </p:cNvSpPr>
          <p:nvPr>
            <p:ph type="pic" sz="quarter" idx="27"/>
          </p:nvPr>
        </p:nvSpPr>
        <p:spPr>
          <a:xfrm>
            <a:off x="4686300" y="3365392"/>
            <a:ext cx="2216936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342900" y="1257300"/>
            <a:ext cx="1676400" cy="1905000"/>
          </a:xfrm>
          <a:noFill/>
        </p:spPr>
        <p:txBody>
          <a:bodyPr anchor="b" anchorCtr="0">
            <a:noAutofit/>
          </a:bodyPr>
          <a:lstStyle>
            <a:lvl1pPr marL="0" marR="0" indent="0" algn="r" rtl="0" latinLnBrk="0">
              <a:spcBef>
                <a:spcPct val="20000"/>
              </a:spcBef>
              <a:buFontTx/>
              <a:buNone/>
              <a:defRPr sz="16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342900" y="3352800"/>
            <a:ext cx="1676400" cy="1905000"/>
          </a:xfrm>
          <a:noFill/>
        </p:spPr>
        <p:txBody>
          <a:bodyPr anchor="t" anchorCtr="0"/>
          <a:lstStyle>
            <a:lvl1pPr marL="0" marR="0" indent="0" algn="r">
              <a:buFontTx/>
              <a:buNone/>
              <a:defRPr sz="1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7124700" y="3352800"/>
            <a:ext cx="1676400" cy="1905000"/>
          </a:xfrm>
          <a:noFill/>
        </p:spPr>
        <p:txBody>
          <a:bodyPr anchor="t" anchorCtr="0"/>
          <a:lstStyle>
            <a:lvl1pPr marL="0" marR="0" indent="0" algn="l">
              <a:buFontTx/>
              <a:buNone/>
              <a:defRPr sz="1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31" hasCustomPrompt="1"/>
          </p:nvPr>
        </p:nvSpPr>
        <p:spPr>
          <a:xfrm>
            <a:off x="7124700" y="1257300"/>
            <a:ext cx="1676400" cy="1905000"/>
          </a:xfrm>
        </p:spPr>
        <p:txBody>
          <a:bodyPr anchor="b" anchorCtr="0"/>
          <a:lstStyle>
            <a:lvl1pPr marL="0" marR="0" indent="0" algn="l">
              <a:buFontTx/>
              <a:buNone/>
              <a:defRPr sz="1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-Up Portrait with Title and Large Caption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/>
          </p:cNvSpPr>
          <p:nvPr>
            <p:ph type="pic" sz="quarter" idx="14"/>
          </p:nvPr>
        </p:nvSpPr>
        <p:spPr>
          <a:xfrm>
            <a:off x="228600" y="838200"/>
            <a:ext cx="2000252" cy="26670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pic" sz="quarter" idx="31"/>
          </p:nvPr>
        </p:nvSpPr>
        <p:spPr>
          <a:xfrm>
            <a:off x="4622800" y="838200"/>
            <a:ext cx="2000252" cy="26670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30"/>
          </p:nvPr>
        </p:nvSpPr>
        <p:spPr>
          <a:xfrm>
            <a:off x="2425260" y="838200"/>
            <a:ext cx="2000252" cy="26670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ectangle 7"/>
          <p:cNvSpPr>
            <a:spLocks noGrp="1"/>
          </p:cNvSpPr>
          <p:nvPr>
            <p:ph type="pic" sz="quarter" idx="32"/>
          </p:nvPr>
        </p:nvSpPr>
        <p:spPr>
          <a:xfrm>
            <a:off x="6816366" y="838200"/>
            <a:ext cx="2000252" cy="26670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228600" y="3733799"/>
            <a:ext cx="8610600" cy="4572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600" b="1" baseline="0">
                <a:solidFill>
                  <a:srgbClr val="FC7500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3" hasCustomPrompt="1"/>
          </p:nvPr>
        </p:nvSpPr>
        <p:spPr>
          <a:xfrm>
            <a:off x="228600" y="4343399"/>
            <a:ext cx="8610600" cy="1600200"/>
          </a:xfrm>
        </p:spPr>
        <p:txBody>
          <a:bodyPr>
            <a:normAutofit/>
          </a:bodyPr>
          <a:lstStyle>
            <a:lvl1pPr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caption text</a:t>
            </a:r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 rot="5400000">
            <a:off x="4277032" y="1991032"/>
            <a:ext cx="589936" cy="9144000"/>
            <a:chOff x="8524568" y="0"/>
            <a:chExt cx="589936" cy="6858000"/>
          </a:xfrm>
        </p:grpSpPr>
        <p:sp>
          <p:nvSpPr>
            <p:cNvPr id="13" name="Rectangle 12"/>
            <p:cNvSpPr/>
            <p:nvPr userDrawn="1"/>
          </p:nvSpPr>
          <p:spPr>
            <a:xfrm>
              <a:off x="8524568" y="0"/>
              <a:ext cx="540774" cy="6858000"/>
            </a:xfrm>
            <a:prstGeom prst="rect">
              <a:avLst/>
            </a:prstGeom>
            <a:solidFill>
              <a:srgbClr val="FC7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C7500"/>
                </a:solidFill>
              </a:endParaRPr>
            </a:p>
          </p:txBody>
        </p:sp>
        <p:cxnSp>
          <p:nvCxnSpPr>
            <p:cNvPr id="14" name="Straight Connector 13"/>
            <p:cNvCxnSpPr/>
            <p:nvPr userDrawn="1"/>
          </p:nvCxnSpPr>
          <p:spPr>
            <a:xfrm rot="5400000">
              <a:off x="5685504" y="3429000"/>
              <a:ext cx="6858000" cy="0"/>
            </a:xfrm>
            <a:prstGeom prst="line">
              <a:avLst/>
            </a:prstGeom>
            <a:ln w="50800">
              <a:solidFill>
                <a:srgbClr val="FC7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rPr lang="en-US" smtClean="0"/>
              <a:pPr/>
              <a:t>12/1/2014</a:t>
            </a:fld>
            <a:endParaRPr lang="en-US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-Up Mi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6" name="Rectangle 7"/>
          <p:cNvSpPr>
            <a:spLocks noGrp="1"/>
          </p:cNvSpPr>
          <p:nvPr>
            <p:ph type="pic" sz="quarter" idx="14"/>
          </p:nvPr>
        </p:nvSpPr>
        <p:spPr>
          <a:xfrm>
            <a:off x="762000" y="257665"/>
            <a:ext cx="4481957" cy="5990735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7"/>
          <p:cNvSpPr>
            <a:spLocks noGrp="1" noChangeAspect="1"/>
          </p:cNvSpPr>
          <p:nvPr>
            <p:ph type="pic" sz="quarter" idx="18"/>
          </p:nvPr>
        </p:nvSpPr>
        <p:spPr>
          <a:xfrm>
            <a:off x="5655438" y="257665"/>
            <a:ext cx="2366713" cy="1775033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22"/>
          </p:nvPr>
        </p:nvSpPr>
        <p:spPr>
          <a:xfrm>
            <a:off x="5655438" y="2362200"/>
            <a:ext cx="2366713" cy="1775033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ectangle 7"/>
          <p:cNvSpPr>
            <a:spLocks noGrp="1" noChangeAspect="1"/>
          </p:cNvSpPr>
          <p:nvPr>
            <p:ph type="pic" sz="quarter" idx="23"/>
          </p:nvPr>
        </p:nvSpPr>
        <p:spPr>
          <a:xfrm>
            <a:off x="5655438" y="4495800"/>
            <a:ext cx="2366713" cy="1775033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524568" y="0"/>
            <a:ext cx="540774" cy="6858000"/>
          </a:xfrm>
          <a:prstGeom prst="rect">
            <a:avLst/>
          </a:prstGeom>
          <a:solidFill>
            <a:srgbClr val="91BE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C7500"/>
              </a:solidFill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 rot="5400000">
            <a:off x="5693734" y="3429000"/>
            <a:ext cx="6858000" cy="0"/>
          </a:xfrm>
          <a:prstGeom prst="line">
            <a:avLst/>
          </a:prstGeom>
          <a:ln w="50800">
            <a:solidFill>
              <a:srgbClr val="91BE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bum Sec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46839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14665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-Up: 3 Landscape with 2 Portrai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/>
          </p:cNvSpPr>
          <p:nvPr>
            <p:ph type="pic" sz="quarter" idx="14"/>
          </p:nvPr>
        </p:nvSpPr>
        <p:spPr>
          <a:xfrm>
            <a:off x="609600" y="3480498"/>
            <a:ext cx="1920956" cy="275762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pic" sz="quarter" idx="17"/>
          </p:nvPr>
        </p:nvSpPr>
        <p:spPr>
          <a:xfrm>
            <a:off x="2881448" y="228600"/>
            <a:ext cx="5259410" cy="394455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6"/>
          </p:nvPr>
        </p:nvSpPr>
        <p:spPr>
          <a:xfrm>
            <a:off x="609600" y="228601"/>
            <a:ext cx="1920956" cy="275762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ectangle 7"/>
          <p:cNvSpPr>
            <a:spLocks noGrp="1" noChangeAspect="1"/>
          </p:cNvSpPr>
          <p:nvPr>
            <p:ph type="pic" sz="quarter" idx="27"/>
          </p:nvPr>
        </p:nvSpPr>
        <p:spPr>
          <a:xfrm>
            <a:off x="5799895" y="4563306"/>
            <a:ext cx="2429706" cy="1707737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28"/>
          </p:nvPr>
        </p:nvSpPr>
        <p:spPr>
          <a:xfrm>
            <a:off x="2895600" y="4563306"/>
            <a:ext cx="2512020" cy="1707737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-Up: 2 Landscape with 3 Portrai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2B4-868F-4681-9E70-FF7ECCDC67D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7"/>
          <p:cNvSpPr>
            <a:spLocks noGrp="1"/>
          </p:cNvSpPr>
          <p:nvPr>
            <p:ph type="pic" sz="quarter" idx="26"/>
          </p:nvPr>
        </p:nvSpPr>
        <p:spPr>
          <a:xfrm>
            <a:off x="529105" y="3124200"/>
            <a:ext cx="2518895" cy="3167033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Rectangle 7"/>
          <p:cNvSpPr>
            <a:spLocks noGrp="1"/>
          </p:cNvSpPr>
          <p:nvPr>
            <p:ph type="pic" sz="quarter" idx="29"/>
          </p:nvPr>
        </p:nvSpPr>
        <p:spPr>
          <a:xfrm>
            <a:off x="511374" y="228601"/>
            <a:ext cx="3829900" cy="2651469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pic" sz="quarter" idx="30"/>
          </p:nvPr>
        </p:nvSpPr>
        <p:spPr>
          <a:xfrm>
            <a:off x="4780700" y="228601"/>
            <a:ext cx="3829900" cy="2651469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pic" sz="quarter" idx="27"/>
          </p:nvPr>
        </p:nvSpPr>
        <p:spPr>
          <a:xfrm>
            <a:off x="3310405" y="3124200"/>
            <a:ext cx="2518895" cy="3167033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pic" sz="quarter" idx="28"/>
          </p:nvPr>
        </p:nvSpPr>
        <p:spPr>
          <a:xfrm>
            <a:off x="6091705" y="3124200"/>
            <a:ext cx="2518895" cy="3167033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Grid with Captio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 userDrawn="1"/>
        </p:nvSpPr>
        <p:spPr>
          <a:xfrm>
            <a:off x="4648200" y="4558210"/>
            <a:ext cx="2057400" cy="1994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 Placeholder 25"/>
          <p:cNvSpPr>
            <a:spLocks noGrp="1"/>
          </p:cNvSpPr>
          <p:nvPr>
            <p:ph type="body" sz="quarter" idx="31" hasCustomPrompt="1"/>
          </p:nvPr>
        </p:nvSpPr>
        <p:spPr>
          <a:xfrm>
            <a:off x="4724400" y="47106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67" name="Text Placeholder 28"/>
          <p:cNvSpPr>
            <a:spLocks noGrp="1"/>
          </p:cNvSpPr>
          <p:nvPr>
            <p:ph type="body" sz="quarter" idx="32" hasCustomPrompt="1"/>
          </p:nvPr>
        </p:nvSpPr>
        <p:spPr>
          <a:xfrm>
            <a:off x="4724400" y="51678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right</a:t>
            </a:r>
            <a:endParaRPr lang="en-US" dirty="0"/>
          </a:p>
        </p:txBody>
      </p:sp>
      <p:sp>
        <p:nvSpPr>
          <p:cNvPr id="33" name="Rectangle 32"/>
          <p:cNvSpPr/>
          <p:nvPr userDrawn="1"/>
        </p:nvSpPr>
        <p:spPr>
          <a:xfrm>
            <a:off x="4648200" y="291010"/>
            <a:ext cx="2057400" cy="1994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 Placeholder 25"/>
          <p:cNvSpPr>
            <a:spLocks noGrp="1"/>
          </p:cNvSpPr>
          <p:nvPr>
            <p:ph type="body" sz="quarter" idx="19" hasCustomPrompt="1"/>
          </p:nvPr>
        </p:nvSpPr>
        <p:spPr>
          <a:xfrm>
            <a:off x="4724400" y="4434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5" name="Text Placeholder 28"/>
          <p:cNvSpPr>
            <a:spLocks noGrp="1"/>
          </p:cNvSpPr>
          <p:nvPr>
            <p:ph type="body" sz="quarter" idx="20" hasCustomPrompt="1"/>
          </p:nvPr>
        </p:nvSpPr>
        <p:spPr>
          <a:xfrm>
            <a:off x="4724400" y="9006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right</a:t>
            </a:r>
            <a:endParaRPr lang="en-US" dirty="0"/>
          </a:p>
        </p:txBody>
      </p:sp>
      <p:sp>
        <p:nvSpPr>
          <p:cNvPr id="27" name="Rectangle 26"/>
          <p:cNvSpPr/>
          <p:nvPr userDrawn="1"/>
        </p:nvSpPr>
        <p:spPr>
          <a:xfrm>
            <a:off x="228600" y="291010"/>
            <a:ext cx="2057400" cy="1994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2438400" y="2910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6858000" y="2910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4434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8" hasCustomPrompt="1"/>
          </p:nvPr>
        </p:nvSpPr>
        <p:spPr>
          <a:xfrm>
            <a:off x="304800" y="9006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right</a:t>
            </a:r>
            <a:endParaRPr lang="en-US" dirty="0"/>
          </a:p>
        </p:txBody>
      </p:sp>
      <p:sp>
        <p:nvSpPr>
          <p:cNvPr id="52" name="Rectangle 51"/>
          <p:cNvSpPr/>
          <p:nvPr userDrawn="1"/>
        </p:nvSpPr>
        <p:spPr>
          <a:xfrm>
            <a:off x="2440857" y="2424610"/>
            <a:ext cx="2057400" cy="1994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Picture Placeholder 11"/>
          <p:cNvSpPr>
            <a:spLocks noGrp="1"/>
          </p:cNvSpPr>
          <p:nvPr>
            <p:ph type="pic" sz="quarter" idx="21"/>
          </p:nvPr>
        </p:nvSpPr>
        <p:spPr>
          <a:xfrm>
            <a:off x="228600" y="24246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4" name="Picture Placeholder 11"/>
          <p:cNvSpPr>
            <a:spLocks noGrp="1"/>
          </p:cNvSpPr>
          <p:nvPr>
            <p:ph type="pic" sz="quarter" idx="22"/>
          </p:nvPr>
        </p:nvSpPr>
        <p:spPr>
          <a:xfrm>
            <a:off x="4650657" y="24246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2517057" y="25770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6" name="Text Placeholder 28"/>
          <p:cNvSpPr>
            <a:spLocks noGrp="1"/>
          </p:cNvSpPr>
          <p:nvPr>
            <p:ph type="body" sz="quarter" idx="24" hasCustomPrompt="1"/>
          </p:nvPr>
        </p:nvSpPr>
        <p:spPr>
          <a:xfrm>
            <a:off x="2517057" y="30342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left</a:t>
            </a:r>
            <a:endParaRPr lang="en-US" dirty="0"/>
          </a:p>
        </p:txBody>
      </p:sp>
      <p:sp>
        <p:nvSpPr>
          <p:cNvPr id="57" name="Rectangle 56"/>
          <p:cNvSpPr/>
          <p:nvPr userDrawn="1"/>
        </p:nvSpPr>
        <p:spPr>
          <a:xfrm>
            <a:off x="6860457" y="2424610"/>
            <a:ext cx="2057400" cy="1994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 Placeholder 25"/>
          <p:cNvSpPr>
            <a:spLocks noGrp="1"/>
          </p:cNvSpPr>
          <p:nvPr>
            <p:ph type="body" sz="quarter" idx="25" hasCustomPrompt="1"/>
          </p:nvPr>
        </p:nvSpPr>
        <p:spPr>
          <a:xfrm>
            <a:off x="6936657" y="25770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9" name="Text Placeholder 28"/>
          <p:cNvSpPr>
            <a:spLocks noGrp="1"/>
          </p:cNvSpPr>
          <p:nvPr>
            <p:ph type="body" sz="quarter" idx="26" hasCustomPrompt="1"/>
          </p:nvPr>
        </p:nvSpPr>
        <p:spPr>
          <a:xfrm>
            <a:off x="6936657" y="30342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left</a:t>
            </a:r>
            <a:endParaRPr lang="en-US" dirty="0"/>
          </a:p>
        </p:txBody>
      </p:sp>
      <p:sp>
        <p:nvSpPr>
          <p:cNvPr id="60" name="Rectangle 59"/>
          <p:cNvSpPr/>
          <p:nvPr userDrawn="1"/>
        </p:nvSpPr>
        <p:spPr>
          <a:xfrm>
            <a:off x="228600" y="4558210"/>
            <a:ext cx="2057400" cy="1994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2435942" y="45582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2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6855542" y="45582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3" name="Text Placeholder 25"/>
          <p:cNvSpPr>
            <a:spLocks noGrp="1"/>
          </p:cNvSpPr>
          <p:nvPr>
            <p:ph type="body" sz="quarter" idx="29" hasCustomPrompt="1"/>
          </p:nvPr>
        </p:nvSpPr>
        <p:spPr>
          <a:xfrm>
            <a:off x="304800" y="47106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64" name="Text Placeholder 28"/>
          <p:cNvSpPr>
            <a:spLocks noGrp="1"/>
          </p:cNvSpPr>
          <p:nvPr>
            <p:ph type="body" sz="quarter" idx="30" hasCustomPrompt="1"/>
          </p:nvPr>
        </p:nvSpPr>
        <p:spPr>
          <a:xfrm>
            <a:off x="304800" y="51678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right</a:t>
            </a:r>
            <a:endParaRPr lang="en-US" dirty="0"/>
          </a:p>
        </p:txBody>
      </p:sp>
      <p:sp>
        <p:nvSpPr>
          <p:cNvPr id="28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3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3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Grid with Colored Caption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 userDrawn="1"/>
        </p:nvSpPr>
        <p:spPr>
          <a:xfrm>
            <a:off x="4648200" y="4558210"/>
            <a:ext cx="2057400" cy="1994990"/>
          </a:xfrm>
          <a:prstGeom prst="rect">
            <a:avLst/>
          </a:prstGeom>
          <a:solidFill>
            <a:srgbClr val="FC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 Placeholder 25"/>
          <p:cNvSpPr>
            <a:spLocks noGrp="1"/>
          </p:cNvSpPr>
          <p:nvPr>
            <p:ph type="body" sz="quarter" idx="31" hasCustomPrompt="1"/>
          </p:nvPr>
        </p:nvSpPr>
        <p:spPr>
          <a:xfrm>
            <a:off x="4724400" y="47106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3" name="Text Placeholder 28"/>
          <p:cNvSpPr>
            <a:spLocks noGrp="1"/>
          </p:cNvSpPr>
          <p:nvPr>
            <p:ph type="body" sz="quarter" idx="32" hasCustomPrompt="1"/>
          </p:nvPr>
        </p:nvSpPr>
        <p:spPr>
          <a:xfrm>
            <a:off x="4724400" y="51678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right</a:t>
            </a:r>
            <a:endParaRPr lang="en-US" dirty="0"/>
          </a:p>
        </p:txBody>
      </p:sp>
      <p:sp>
        <p:nvSpPr>
          <p:cNvPr id="35" name="Rectangle 34"/>
          <p:cNvSpPr/>
          <p:nvPr userDrawn="1"/>
        </p:nvSpPr>
        <p:spPr>
          <a:xfrm>
            <a:off x="4648200" y="291010"/>
            <a:ext cx="2057400" cy="1994990"/>
          </a:xfrm>
          <a:prstGeom prst="rect">
            <a:avLst/>
          </a:prstGeom>
          <a:solidFill>
            <a:srgbClr val="D9E8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 Placeholder 25"/>
          <p:cNvSpPr>
            <a:spLocks noGrp="1"/>
          </p:cNvSpPr>
          <p:nvPr>
            <p:ph type="body" sz="quarter" idx="19" hasCustomPrompt="1"/>
          </p:nvPr>
        </p:nvSpPr>
        <p:spPr>
          <a:xfrm>
            <a:off x="4724400" y="4434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7" name="Text Placeholder 28"/>
          <p:cNvSpPr>
            <a:spLocks noGrp="1"/>
          </p:cNvSpPr>
          <p:nvPr>
            <p:ph type="body" sz="quarter" idx="20" hasCustomPrompt="1"/>
          </p:nvPr>
        </p:nvSpPr>
        <p:spPr>
          <a:xfrm>
            <a:off x="4724400" y="9006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right</a:t>
            </a:r>
            <a:endParaRPr lang="en-US" dirty="0"/>
          </a:p>
        </p:txBody>
      </p:sp>
      <p:sp>
        <p:nvSpPr>
          <p:cNvPr id="30" name="Rectangle 29"/>
          <p:cNvSpPr/>
          <p:nvPr userDrawn="1"/>
        </p:nvSpPr>
        <p:spPr>
          <a:xfrm>
            <a:off x="228600" y="291010"/>
            <a:ext cx="2057400" cy="1994990"/>
          </a:xfrm>
          <a:prstGeom prst="rect">
            <a:avLst/>
          </a:prstGeom>
          <a:solidFill>
            <a:srgbClr val="FC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C7500"/>
              </a:solidFill>
            </a:endParaRPr>
          </a:p>
        </p:txBody>
      </p:sp>
      <p:sp>
        <p:nvSpPr>
          <p:cNvPr id="31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2435942" y="295275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2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6855542" y="2910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3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4434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4" name="Text Placeholder 28"/>
          <p:cNvSpPr>
            <a:spLocks noGrp="1"/>
          </p:cNvSpPr>
          <p:nvPr>
            <p:ph type="body" sz="quarter" idx="18" hasCustomPrompt="1"/>
          </p:nvPr>
        </p:nvSpPr>
        <p:spPr>
          <a:xfrm>
            <a:off x="304800" y="9006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right</a:t>
            </a:r>
            <a:endParaRPr lang="en-US" dirty="0"/>
          </a:p>
        </p:txBody>
      </p:sp>
      <p:sp>
        <p:nvSpPr>
          <p:cNvPr id="38" name="Rectangle 37"/>
          <p:cNvSpPr/>
          <p:nvPr userDrawn="1"/>
        </p:nvSpPr>
        <p:spPr>
          <a:xfrm>
            <a:off x="2440857" y="2424610"/>
            <a:ext cx="2057400" cy="1994990"/>
          </a:xfrm>
          <a:prstGeom prst="rect">
            <a:avLst/>
          </a:prstGeom>
          <a:solidFill>
            <a:srgbClr val="91BE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Picture Placeholder 11"/>
          <p:cNvSpPr>
            <a:spLocks noGrp="1"/>
          </p:cNvSpPr>
          <p:nvPr>
            <p:ph type="pic" sz="quarter" idx="21"/>
          </p:nvPr>
        </p:nvSpPr>
        <p:spPr>
          <a:xfrm>
            <a:off x="228600" y="24246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0" name="Picture Placeholder 11"/>
          <p:cNvSpPr>
            <a:spLocks noGrp="1"/>
          </p:cNvSpPr>
          <p:nvPr>
            <p:ph type="pic" sz="quarter" idx="22"/>
          </p:nvPr>
        </p:nvSpPr>
        <p:spPr>
          <a:xfrm>
            <a:off x="4650657" y="24246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1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2517057" y="25770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42" name="Text Placeholder 28"/>
          <p:cNvSpPr>
            <a:spLocks noGrp="1"/>
          </p:cNvSpPr>
          <p:nvPr>
            <p:ph type="body" sz="quarter" idx="24" hasCustomPrompt="1"/>
          </p:nvPr>
        </p:nvSpPr>
        <p:spPr>
          <a:xfrm>
            <a:off x="2517057" y="30342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left</a:t>
            </a:r>
            <a:endParaRPr lang="en-US" dirty="0"/>
          </a:p>
        </p:txBody>
      </p:sp>
      <p:sp>
        <p:nvSpPr>
          <p:cNvPr id="43" name="Rectangle 42"/>
          <p:cNvSpPr/>
          <p:nvPr userDrawn="1"/>
        </p:nvSpPr>
        <p:spPr>
          <a:xfrm>
            <a:off x="6860457" y="2424610"/>
            <a:ext cx="2057400" cy="199499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 Placeholder 25"/>
          <p:cNvSpPr>
            <a:spLocks noGrp="1"/>
          </p:cNvSpPr>
          <p:nvPr>
            <p:ph type="body" sz="quarter" idx="25" hasCustomPrompt="1"/>
          </p:nvPr>
        </p:nvSpPr>
        <p:spPr>
          <a:xfrm>
            <a:off x="6936657" y="25770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45" name="Text Placeholder 28"/>
          <p:cNvSpPr>
            <a:spLocks noGrp="1"/>
          </p:cNvSpPr>
          <p:nvPr>
            <p:ph type="body" sz="quarter" idx="26" hasCustomPrompt="1"/>
          </p:nvPr>
        </p:nvSpPr>
        <p:spPr>
          <a:xfrm>
            <a:off x="6936657" y="30342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left</a:t>
            </a:r>
            <a:endParaRPr lang="en-US" dirty="0"/>
          </a:p>
        </p:txBody>
      </p:sp>
      <p:sp>
        <p:nvSpPr>
          <p:cNvPr id="46" name="Rectangle 45"/>
          <p:cNvSpPr/>
          <p:nvPr userDrawn="1"/>
        </p:nvSpPr>
        <p:spPr>
          <a:xfrm>
            <a:off x="228600" y="4558210"/>
            <a:ext cx="2057400" cy="1994990"/>
          </a:xfrm>
          <a:prstGeom prst="rect">
            <a:avLst/>
          </a:prstGeom>
          <a:solidFill>
            <a:srgbClr val="D9E8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2438400" y="45582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8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6858000" y="45582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9" name="Text Placeholder 25"/>
          <p:cNvSpPr>
            <a:spLocks noGrp="1"/>
          </p:cNvSpPr>
          <p:nvPr>
            <p:ph type="body" sz="quarter" idx="29" hasCustomPrompt="1"/>
          </p:nvPr>
        </p:nvSpPr>
        <p:spPr>
          <a:xfrm>
            <a:off x="304800" y="4710610"/>
            <a:ext cx="1905000" cy="366889"/>
          </a:xfrm>
        </p:spPr>
        <p:txBody>
          <a:bodyPr>
            <a:normAutofit/>
          </a:bodyPr>
          <a:lstStyle>
            <a:lvl1pPr algn="l">
              <a:buNone/>
              <a:defRPr sz="1600" b="1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0" name="Text Placeholder 28"/>
          <p:cNvSpPr>
            <a:spLocks noGrp="1"/>
          </p:cNvSpPr>
          <p:nvPr>
            <p:ph type="body" sz="quarter" idx="30" hasCustomPrompt="1"/>
          </p:nvPr>
        </p:nvSpPr>
        <p:spPr>
          <a:xfrm>
            <a:off x="304800" y="5167810"/>
            <a:ext cx="1905000" cy="1247422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 for the picture to the right</a:t>
            </a:r>
            <a:endParaRPr lang="en-US" dirty="0"/>
          </a:p>
        </p:txBody>
      </p:sp>
      <p:sp>
        <p:nvSpPr>
          <p:cNvPr id="29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55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noramic with Caption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7" name="W¥ل云玗İαЂôÁûÂÚ丫:Pïçtúrê Plå¢éhõlðér 表¥鷗字㌍ 表_W 2"/>
          <p:cNvSpPr>
            <a:spLocks noGrp="1"/>
          </p:cNvSpPr>
          <p:nvPr>
            <p:ph type="pic" sz="quarter" idx="30"/>
          </p:nvPr>
        </p:nvSpPr>
        <p:spPr>
          <a:xfrm>
            <a:off x="466724" y="1371599"/>
            <a:ext cx="8191501" cy="2771776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W¥ل云玗İαЂÕØÚáÛ丫:Téxt Plàçèhòlðêr 表¥鷗字㌍_W 3"/>
          <p:cNvSpPr>
            <a:spLocks noGrp="1"/>
          </p:cNvSpPr>
          <p:nvPr>
            <p:ph type="body" sz="quarter" idx="31" hasCustomPrompt="1"/>
          </p:nvPr>
        </p:nvSpPr>
        <p:spPr>
          <a:xfrm>
            <a:off x="457200" y="4343400"/>
            <a:ext cx="8229600" cy="1447800"/>
          </a:xfrm>
          <a:solidFill>
            <a:schemeClr val="bg1"/>
          </a:solidFill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 rot="5400000">
            <a:off x="4277032" y="1991032"/>
            <a:ext cx="589936" cy="9144000"/>
            <a:chOff x="8524568" y="0"/>
            <a:chExt cx="589936" cy="68580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8524568" y="0"/>
              <a:ext cx="540774" cy="6858000"/>
            </a:xfrm>
            <a:prstGeom prst="rect">
              <a:avLst/>
            </a:prstGeom>
            <a:solidFill>
              <a:srgbClr val="FC7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C7500"/>
                </a:solidFill>
              </a:endParaRPr>
            </a:p>
          </p:txBody>
        </p:sp>
        <p:cxnSp>
          <p:nvCxnSpPr>
            <p:cNvPr id="11" name="Straight Connector 10"/>
            <p:cNvCxnSpPr/>
            <p:nvPr userDrawn="1"/>
          </p:nvCxnSpPr>
          <p:spPr>
            <a:xfrm rot="5400000">
              <a:off x="5685504" y="3429000"/>
              <a:ext cx="6858000" cy="0"/>
            </a:xfrm>
            <a:prstGeom prst="line">
              <a:avLst/>
            </a:prstGeom>
            <a:ln w="50800">
              <a:solidFill>
                <a:srgbClr val="FC7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rPr lang="en-US" smtClean="0"/>
              <a:pPr/>
              <a:t>12/1/2014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5400000">
            <a:off x="4301613" y="1966451"/>
            <a:ext cx="540774" cy="9144000"/>
          </a:xfrm>
          <a:prstGeom prst="rect">
            <a:avLst/>
          </a:prstGeom>
          <a:solidFill>
            <a:srgbClr val="FC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C7500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 rot="10800000">
            <a:off x="0" y="6858000"/>
            <a:ext cx="9144000" cy="0"/>
          </a:xfrm>
          <a:prstGeom prst="line">
            <a:avLst/>
          </a:prstGeom>
          <a:ln w="50800">
            <a:solidFill>
              <a:srgbClr val="FC7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rPr lang="en-US" smtClean="0"/>
              <a:pPr/>
              <a:t>12/1/2014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W¥ل云玗İαЂôÁûÂÚ丫:Pïçtúrê Plå¢éhõlðér 表¥鷗字㌍ 表_W 3"/>
          <p:cNvSpPr>
            <a:spLocks noGrp="1" noChangeAspect="1"/>
          </p:cNvSpPr>
          <p:nvPr userDrawn="1">
            <p:ph type="pic" sz="quarter" idx="13"/>
          </p:nvPr>
        </p:nvSpPr>
        <p:spPr>
          <a:xfrm>
            <a:off x="2974073" y="609600"/>
            <a:ext cx="3198127" cy="32004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2971800" y="4038600"/>
            <a:ext cx="3200400" cy="16002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trait with Caption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/>
          </p:cNvSpPr>
          <p:nvPr>
            <p:ph type="pic" sz="quarter" idx="13"/>
          </p:nvPr>
        </p:nvSpPr>
        <p:spPr>
          <a:xfrm>
            <a:off x="645701" y="290540"/>
            <a:ext cx="4307299" cy="572926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i="0" smtClean="0"/>
              <a:t>Click icon to add picture</a:t>
            </a:r>
            <a:endParaRPr lang="en-US" i="0" dirty="0"/>
          </a:p>
        </p:txBody>
      </p:sp>
      <p:sp>
        <p:nvSpPr>
          <p:cNvPr id="10" name="Rectangle 6"/>
          <p:cNvSpPr>
            <a:spLocks noGrp="1"/>
          </p:cNvSpPr>
          <p:nvPr>
            <p:ph type="body" sz="quarter" idx="14" hasCustomPrompt="1"/>
          </p:nvPr>
        </p:nvSpPr>
        <p:spPr>
          <a:xfrm>
            <a:off x="5343525" y="2859716"/>
            <a:ext cx="3181350" cy="3181350"/>
          </a:xfrm>
        </p:spPr>
        <p:txBody>
          <a:bodyPr tIns="91440" bIns="91440" anchor="b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 rot="5400000">
            <a:off x="4277032" y="1991032"/>
            <a:ext cx="589936" cy="9144000"/>
            <a:chOff x="8524568" y="0"/>
            <a:chExt cx="589936" cy="6858000"/>
          </a:xfrm>
        </p:grpSpPr>
        <p:sp>
          <p:nvSpPr>
            <p:cNvPr id="14" name="Rectangle 13"/>
            <p:cNvSpPr/>
            <p:nvPr userDrawn="1"/>
          </p:nvSpPr>
          <p:spPr>
            <a:xfrm>
              <a:off x="8524568" y="0"/>
              <a:ext cx="540774" cy="6858000"/>
            </a:xfrm>
            <a:prstGeom prst="rect">
              <a:avLst/>
            </a:prstGeom>
            <a:solidFill>
              <a:srgbClr val="FC7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C7500"/>
                </a:solidFill>
              </a:endParaRPr>
            </a:p>
          </p:txBody>
        </p:sp>
        <p:cxnSp>
          <p:nvCxnSpPr>
            <p:cNvPr id="15" name="Straight Connector 14"/>
            <p:cNvCxnSpPr/>
            <p:nvPr userDrawn="1"/>
          </p:nvCxnSpPr>
          <p:spPr>
            <a:xfrm rot="5400000">
              <a:off x="5685504" y="3429000"/>
              <a:ext cx="6858000" cy="0"/>
            </a:xfrm>
            <a:prstGeom prst="line">
              <a:avLst/>
            </a:prstGeom>
            <a:ln w="50800">
              <a:solidFill>
                <a:srgbClr val="FC7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rPr lang="en-US" smtClean="0"/>
              <a:pPr/>
              <a:t>12/1/2014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096000"/>
            <a:ext cx="85344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8534400" cy="6096000"/>
          </a:xfrm>
        </p:spPr>
        <p:txBody>
          <a:bodyPr/>
          <a:lstStyle>
            <a:lvl1pPr algn="ctr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172200"/>
            <a:ext cx="8229600" cy="571500"/>
          </a:xfrm>
        </p:spPr>
        <p:txBody>
          <a:bodyPr>
            <a:noAutofit/>
          </a:bodyPr>
          <a:lstStyle>
            <a:lvl1pPr algn="l">
              <a:defRPr sz="36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Page Photo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2B4-868F-4681-9E70-FF7ECCDC67D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/>
          <p:cNvSpPr>
            <a:spLocks noGrp="1" noChangeAspect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noFill/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>
              <a:buFontTx/>
              <a:buNone/>
            </a:pPr>
            <a:r>
              <a:rPr lang="en-US" i="0" smtClean="0"/>
              <a:t>Click icon to add picture</a:t>
            </a:r>
            <a:endParaRPr lang="en-US" i="0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105400" y="5257800"/>
            <a:ext cx="4038600" cy="505047"/>
          </a:xfrm>
          <a:solidFill>
            <a:schemeClr val="tx1">
              <a:alpha val="46000"/>
            </a:schemeClr>
          </a:solidFill>
        </p:spPr>
        <p:txBody>
          <a:bodyPr>
            <a:normAutofit/>
          </a:bodyPr>
          <a:lstStyle>
            <a:lvl1pPr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bum Section with 3 Portrai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/>
          </p:cNvSpPr>
          <p:nvPr>
            <p:ph type="title" hasCustomPrompt="1"/>
          </p:nvPr>
        </p:nvSpPr>
        <p:spPr>
          <a:xfrm>
            <a:off x="457200" y="3390900"/>
            <a:ext cx="7781730" cy="990600"/>
          </a:xfrm>
        </p:spPr>
        <p:txBody>
          <a:bodyPr vert="horz" bIns="0" anchor="b" anchorCtr="0">
            <a:normAutofit/>
          </a:bodyPr>
          <a:lstStyle>
            <a:lvl1pPr>
              <a:defRPr sz="4400" b="1" baseline="0">
                <a:solidFill>
                  <a:srgbClr val="FC7500"/>
                </a:solidFill>
              </a:defRPr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  <p:sp>
        <p:nvSpPr>
          <p:cNvPr id="9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4572000"/>
            <a:ext cx="7772400" cy="838200"/>
          </a:xfrm>
        </p:spPr>
        <p:txBody>
          <a:bodyPr vert="horz" tIns="0"/>
          <a:lstStyle>
            <a:lvl1pPr algn="ctr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10" name="Rectangle 6"/>
          <p:cNvSpPr>
            <a:spLocks noGrp="1"/>
          </p:cNvSpPr>
          <p:nvPr>
            <p:ph type="pic" sz="quarter" idx="11"/>
          </p:nvPr>
        </p:nvSpPr>
        <p:spPr>
          <a:xfrm>
            <a:off x="490868" y="807195"/>
            <a:ext cx="2286000" cy="2286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algn="ctr">
              <a:buFontTx/>
              <a:buNone/>
            </a:pPr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11" name="Rectangle 6"/>
          <p:cNvSpPr>
            <a:spLocks noGrp="1"/>
          </p:cNvSpPr>
          <p:nvPr>
            <p:ph type="pic" sz="quarter" idx="15"/>
          </p:nvPr>
        </p:nvSpPr>
        <p:spPr>
          <a:xfrm>
            <a:off x="3179134" y="807195"/>
            <a:ext cx="2286000" cy="2286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algn="ctr">
              <a:buFontTx/>
              <a:buNone/>
            </a:pPr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12" name="Rectangle 6"/>
          <p:cNvSpPr>
            <a:spLocks noGrp="1"/>
          </p:cNvSpPr>
          <p:nvPr>
            <p:ph type="pic" sz="quarter" idx="16"/>
          </p:nvPr>
        </p:nvSpPr>
        <p:spPr>
          <a:xfrm>
            <a:off x="5867400" y="807195"/>
            <a:ext cx="2286000" cy="2286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lang="en-US" sz="20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algn="ctr">
              <a:buFontTx/>
              <a:buNone/>
            </a:pPr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>
            <a:off x="8524568" y="0"/>
            <a:ext cx="540774" cy="6858000"/>
          </a:xfrm>
          <a:prstGeom prst="rect">
            <a:avLst/>
          </a:prstGeom>
          <a:solidFill>
            <a:srgbClr val="91BE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C7500"/>
              </a:solidFill>
            </a:endParaRPr>
          </a:p>
        </p:txBody>
      </p:sp>
      <p:cxnSp>
        <p:nvCxnSpPr>
          <p:cNvPr id="22" name="Straight Connector 21"/>
          <p:cNvCxnSpPr/>
          <p:nvPr userDrawn="1"/>
        </p:nvCxnSpPr>
        <p:spPr>
          <a:xfrm rot="5400000">
            <a:off x="5693734" y="3429000"/>
            <a:ext cx="6858000" cy="0"/>
          </a:xfrm>
          <a:prstGeom prst="line">
            <a:avLst/>
          </a:prstGeom>
          <a:ln w="50800">
            <a:solidFill>
              <a:srgbClr val="91BE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with Transparent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spect="1"/>
          </p:cNvSpPr>
          <p:nvPr>
            <p:ph type="pic" sz="quarter" idx="14"/>
          </p:nvPr>
        </p:nvSpPr>
        <p:spPr>
          <a:xfrm>
            <a:off x="1143000" y="762000"/>
            <a:ext cx="6299200" cy="47244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i="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1170166" y="5669280"/>
            <a:ext cx="6297434" cy="731520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  <a:alpha val="5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1219199" y="5715000"/>
            <a:ext cx="6191693" cy="632637"/>
          </a:xfrm>
          <a:solidFill>
            <a:schemeClr val="tx1">
              <a:alpha val="3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000" b="1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800600"/>
            <a:ext cx="5486400" cy="566738"/>
          </a:xfrm>
          <a:solidFill>
            <a:srgbClr val="FC7500"/>
          </a:solidFill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76400" y="612775"/>
            <a:ext cx="5486400" cy="41148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6400" y="54435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9"/>
          <p:cNvSpPr>
            <a:spLocks noGrp="1" noChangeAspect="1"/>
          </p:cNvSpPr>
          <p:nvPr>
            <p:ph type="pic" sz="quarter" idx="14"/>
          </p:nvPr>
        </p:nvSpPr>
        <p:spPr>
          <a:xfrm>
            <a:off x="1244600" y="304800"/>
            <a:ext cx="6299200" cy="4724400"/>
          </a:xfrm>
          <a:solidFill>
            <a:schemeClr val="bg1">
              <a:lumMod val="95000"/>
            </a:schemeClr>
          </a:solidFill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en-US" sz="2800" i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i="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5181600"/>
            <a:ext cx="7848600" cy="457200"/>
          </a:xfrm>
        </p:spPr>
        <p:txBody>
          <a:bodyPr>
            <a:normAutofit/>
          </a:bodyPr>
          <a:lstStyle>
            <a:lvl1pPr>
              <a:buNone/>
              <a:defRPr sz="24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5715000"/>
            <a:ext cx="7848600" cy="685800"/>
          </a:xfrm>
        </p:spPr>
        <p:txBody>
          <a:bodyPr>
            <a:noAutofit/>
          </a:bodyPr>
          <a:lstStyle>
            <a:lvl1pPr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ndscap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77079" y="228600"/>
            <a:ext cx="8189844" cy="6172200"/>
          </a:xfrm>
          <a:prstGeom prst="rect">
            <a:avLst/>
          </a:prstGeom>
          <a:noFill/>
          <a:ln w="117475" cmpd="thinThick">
            <a:solidFill>
              <a:srgbClr val="FC75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/>
          <p:cNvSpPr>
            <a:spLocks noGrp="1" noChangeAspect="1"/>
          </p:cNvSpPr>
          <p:nvPr>
            <p:ph type="pic" sz="quarter" idx="13"/>
          </p:nvPr>
        </p:nvSpPr>
        <p:spPr>
          <a:xfrm>
            <a:off x="551994" y="299695"/>
            <a:ext cx="8040013" cy="6030010"/>
          </a:xfrm>
          <a:solidFill>
            <a:schemeClr val="bg1"/>
          </a:solidFill>
          <a:ln w="57150">
            <a:noFill/>
          </a:ln>
          <a:effectLst/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lang="en-US" sz="2400" i="0" kern="1200" dirty="0">
                <a:solidFill>
                  <a:srgbClr val="FC7500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i="0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ndscape with Title">
    <p:bg>
      <p:bgPr>
        <a:solidFill>
          <a:srgbClr val="91BE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rPr lang="en-US" smtClean="0"/>
              <a:pPr/>
              <a:t>12/1/2014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9"/>
          <p:cNvSpPr>
            <a:spLocks noGrp="1" noChangeAspect="1"/>
          </p:cNvSpPr>
          <p:nvPr>
            <p:ph type="pic" sz="quarter" idx="13"/>
          </p:nvPr>
        </p:nvSpPr>
        <p:spPr>
          <a:xfrm>
            <a:off x="533400" y="370790"/>
            <a:ext cx="8040013" cy="603001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lang="en-US" sz="2400" i="0" kern="1200" dirty="0">
                <a:solidFill>
                  <a:srgbClr val="FC7500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i="0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105400" y="5257800"/>
            <a:ext cx="4038600" cy="505047"/>
          </a:xfrm>
          <a:solidFill>
            <a:schemeClr val="tx1">
              <a:alpha val="46000"/>
            </a:schemeClr>
          </a:solidFill>
        </p:spPr>
        <p:txBody>
          <a:bodyPr>
            <a:normAutofit/>
          </a:bodyPr>
          <a:lstStyle>
            <a:lvl1pPr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Up Portrait with Captions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spect="1"/>
          </p:cNvSpPr>
          <p:nvPr>
            <p:ph type="pic" sz="quarter" idx="13"/>
          </p:nvPr>
        </p:nvSpPr>
        <p:spPr>
          <a:xfrm>
            <a:off x="4512497" y="381000"/>
            <a:ext cx="3431353" cy="4575141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lang="en-US" sz="2400" i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7" name="Rectangle 8"/>
          <p:cNvSpPr>
            <a:spLocks noGrp="1" noChangeAspect="1"/>
          </p:cNvSpPr>
          <p:nvPr>
            <p:ph type="pic" sz="quarter" idx="14"/>
          </p:nvPr>
        </p:nvSpPr>
        <p:spPr>
          <a:xfrm>
            <a:off x="857250" y="381000"/>
            <a:ext cx="3429000" cy="4572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lang="en-US" sz="2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5181600"/>
            <a:ext cx="3476626" cy="1066800"/>
          </a:xfrm>
        </p:spPr>
        <p:txBody>
          <a:bodyPr lIns="91440" rIns="9144" anchor="t" anchorCtr="0">
            <a:no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505324" y="5181600"/>
            <a:ext cx="3476625" cy="1066800"/>
          </a:xfrm>
        </p:spPr>
        <p:txBody>
          <a:bodyPr lIns="91440" rIns="9144" anchor="t" anchorCtr="0">
            <a:noAutofit/>
          </a:bodyPr>
          <a:lstStyle>
            <a:lvl1pPr marL="0" marR="0" indent="0" algn="ctr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ED2B4-868F-4681-9E70-FF7ECCDC67D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88FF4-1BD9-4AA8-B980-C7776087ABA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532519" y="0"/>
            <a:ext cx="540774" cy="6858000"/>
          </a:xfrm>
          <a:prstGeom prst="rect">
            <a:avLst/>
          </a:prstGeom>
          <a:solidFill>
            <a:srgbClr val="FC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C75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5693455" y="3429000"/>
            <a:ext cx="6858000" cy="0"/>
          </a:xfrm>
          <a:prstGeom prst="line">
            <a:avLst/>
          </a:prstGeom>
          <a:ln w="50800">
            <a:solidFill>
              <a:srgbClr val="FC7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1" r:id="rId3"/>
    <p:sldLayoutId id="2147483676" r:id="rId4"/>
    <p:sldLayoutId id="2147483657" r:id="rId5"/>
    <p:sldLayoutId id="2147483655" r:id="rId6"/>
    <p:sldLayoutId id="2147483674" r:id="rId7"/>
    <p:sldLayoutId id="2147483675" r:id="rId8"/>
    <p:sldLayoutId id="2147483670" r:id="rId9"/>
    <p:sldLayoutId id="2147483671" r:id="rId10"/>
    <p:sldLayoutId id="2147483679" r:id="rId11"/>
    <p:sldLayoutId id="2147483680" r:id="rId12"/>
    <p:sldLayoutId id="2147483672" r:id="rId13"/>
    <p:sldLayoutId id="2147483673" r:id="rId14"/>
    <p:sldLayoutId id="2147483650" r:id="rId15"/>
    <p:sldLayoutId id="2147483667" r:id="rId16"/>
    <p:sldLayoutId id="2147483668" r:id="rId17"/>
    <p:sldLayoutId id="2147483666" r:id="rId18"/>
    <p:sldLayoutId id="2147483664" r:id="rId19"/>
    <p:sldLayoutId id="2147483663" r:id="rId20"/>
    <p:sldLayoutId id="2147483653" r:id="rId21"/>
    <p:sldLayoutId id="2147483652" r:id="rId22"/>
    <p:sldLayoutId id="2147483660" r:id="rId23"/>
    <p:sldLayoutId id="2147483658" r:id="rId24"/>
    <p:sldLayoutId id="2147483665" r:id="rId25"/>
    <p:sldLayoutId id="2147483669" r:id="rId26"/>
    <p:sldLayoutId id="2147483654" r:id="rId27"/>
    <p:sldLayoutId id="2147483656" r:id="rId28"/>
    <p:sldLayoutId id="2147483684" r:id="rId2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animoto.com/play/rEDcofoP5hbsG9maFnmBmQ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C7500"/>
                </a:solidFill>
              </a:rPr>
              <a:t>2014 – 2015 Rebecca Caudill Book Award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743200"/>
            <a:ext cx="2667000" cy="3639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Rebecca </a:t>
            </a:r>
            <a:r>
              <a:rPr lang="en-US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caudill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Introducing</a:t>
            </a:r>
            <a:endParaRPr lang="en-US" sz="2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859" y="990600"/>
            <a:ext cx="2667000" cy="425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81200"/>
            <a:ext cx="7772400" cy="27432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- try new books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- reading for pleasure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- Reading and writing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- Prizes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838200"/>
            <a:ext cx="7772400" cy="6619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Why?</a:t>
            </a:r>
            <a:endParaRPr lang="en-US" sz="2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406" y="1371600"/>
            <a:ext cx="305767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3646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40475" y="240475"/>
            <a:ext cx="8686800" cy="640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88259" y="188259"/>
            <a:ext cx="8776448" cy="6490448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40767" y="762000"/>
            <a:ext cx="6432176" cy="461665"/>
          </a:xfrm>
          <a:prstGeom prst="rect">
            <a:avLst/>
          </a:prstGeom>
          <a:solidFill>
            <a:schemeClr val="tx1">
              <a:lumMod val="95000"/>
              <a:lumOff val="5000"/>
              <a:alpha val="55000"/>
            </a:schemeClr>
          </a:solidFill>
        </p:spPr>
        <p:txBody>
          <a:bodyPr wrap="square" rtlCol="0"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The Prizes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1600" y="1600200"/>
            <a:ext cx="54864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3 books  - </a:t>
            </a:r>
            <a:r>
              <a:rPr lang="en-US" dirty="0" smtClean="0"/>
              <a:t>Homework </a:t>
            </a:r>
            <a:r>
              <a:rPr lang="en-US" dirty="0"/>
              <a:t>P</a:t>
            </a:r>
            <a:r>
              <a:rPr lang="en-US" dirty="0" smtClean="0"/>
              <a:t>ass </a:t>
            </a:r>
            <a:r>
              <a:rPr lang="en-US" dirty="0"/>
              <a:t>(and vote for the state award!)</a:t>
            </a:r>
          </a:p>
          <a:p>
            <a:endParaRPr lang="en-US" dirty="0" smtClean="0"/>
          </a:p>
          <a:p>
            <a:r>
              <a:rPr lang="en-US" dirty="0" smtClean="0"/>
              <a:t>6 </a:t>
            </a:r>
            <a:r>
              <a:rPr lang="en-US" dirty="0"/>
              <a:t>books  - </a:t>
            </a:r>
            <a:r>
              <a:rPr lang="en-US" dirty="0" smtClean="0"/>
              <a:t>$5 Gift </a:t>
            </a:r>
            <a:r>
              <a:rPr lang="en-US" dirty="0"/>
              <a:t>C</a:t>
            </a:r>
            <a:r>
              <a:rPr lang="en-US" dirty="0" smtClean="0"/>
              <a:t>ertificate to Scholastic Book Fair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10 </a:t>
            </a:r>
            <a:r>
              <a:rPr lang="en-US" dirty="0"/>
              <a:t>books - </a:t>
            </a:r>
            <a:r>
              <a:rPr lang="en-US" dirty="0" smtClean="0"/>
              <a:t>Special </a:t>
            </a:r>
            <a:r>
              <a:rPr lang="en-US" dirty="0"/>
              <a:t>L</a:t>
            </a:r>
            <a:r>
              <a:rPr lang="en-US" dirty="0" smtClean="0"/>
              <a:t>unch</a:t>
            </a:r>
            <a:r>
              <a:rPr lang="en-US" dirty="0"/>
              <a:t>!</a:t>
            </a:r>
          </a:p>
          <a:p>
            <a:endParaRPr lang="en-US" dirty="0" smtClean="0"/>
          </a:p>
          <a:p>
            <a:r>
              <a:rPr lang="en-US" dirty="0" smtClean="0"/>
              <a:t>15 </a:t>
            </a:r>
            <a:r>
              <a:rPr lang="en-US" dirty="0"/>
              <a:t>books </a:t>
            </a:r>
            <a:r>
              <a:rPr lang="en-US" dirty="0" smtClean="0"/>
              <a:t>– </a:t>
            </a:r>
            <a:r>
              <a:rPr lang="en-US" dirty="0" smtClean="0"/>
              <a:t>Mystery Prize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Entire </a:t>
            </a:r>
            <a:r>
              <a:rPr lang="en-US" dirty="0"/>
              <a:t>List - $</a:t>
            </a:r>
            <a:r>
              <a:rPr lang="en-US"/>
              <a:t>10 </a:t>
            </a:r>
            <a:r>
              <a:rPr lang="en-US" smtClean="0"/>
              <a:t>Gift </a:t>
            </a:r>
            <a:r>
              <a:rPr lang="en-US" dirty="0"/>
              <a:t>C</a:t>
            </a:r>
            <a:r>
              <a:rPr lang="en-US" smtClean="0"/>
              <a:t>ard </a:t>
            </a:r>
            <a:r>
              <a:rPr lang="en-US" dirty="0"/>
              <a:t>to Target</a:t>
            </a:r>
          </a:p>
          <a:p>
            <a:r>
              <a:rPr lang="en-US" dirty="0"/>
              <a:t> 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*Each book read will also increase the chances of winning the grand prize: </a:t>
            </a:r>
            <a:r>
              <a:rPr lang="en-US" sz="2400" dirty="0"/>
              <a:t>$20 </a:t>
            </a:r>
            <a:r>
              <a:rPr lang="en-US" sz="2400" dirty="0" smtClean="0"/>
              <a:t>Target Gift Card!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How?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57200"/>
            <a:ext cx="3962400" cy="428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867400" y="5715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 and Report!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10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5715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Reading and Reporting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0" y="1447800"/>
            <a:ext cx="3124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hlinkClick r:id="rId2"/>
              </a:rPr>
              <a:t>Create a Book Trailer Using </a:t>
            </a:r>
            <a:r>
              <a:rPr lang="en-US" sz="2800" dirty="0" err="1" smtClean="0">
                <a:hlinkClick r:id="rId2"/>
              </a:rPr>
              <a:t>Animoto</a:t>
            </a:r>
            <a:endParaRPr lang="en-US" sz="2800" dirty="0"/>
          </a:p>
        </p:txBody>
      </p:sp>
      <p:pic>
        <p:nvPicPr>
          <p:cNvPr id="1026" name="Picture 2" descr="http://thephotographeracademy.com/assets/uploads/images/sponsor-images/animoto679x300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28" y="3200400"/>
            <a:ext cx="2676572" cy="1182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93510" y="1600200"/>
            <a:ext cx="2743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Fill out a form…</a:t>
            </a:r>
            <a:endParaRPr lang="en-US" sz="4400" dirty="0"/>
          </a:p>
        </p:txBody>
      </p:sp>
      <p:sp>
        <p:nvSpPr>
          <p:cNvPr id="6" name="Rectangle 5"/>
          <p:cNvSpPr/>
          <p:nvPr/>
        </p:nvSpPr>
        <p:spPr>
          <a:xfrm>
            <a:off x="3553804" y="2285944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60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533400"/>
            <a:ext cx="4343400" cy="461665"/>
          </a:xfrm>
          <a:prstGeom prst="rect">
            <a:avLst/>
          </a:prstGeom>
          <a:solidFill>
            <a:schemeClr val="tx1">
              <a:lumMod val="95000"/>
              <a:lumOff val="5000"/>
              <a:alpha val="55000"/>
            </a:schemeClr>
          </a:solidFill>
        </p:spPr>
        <p:txBody>
          <a:bodyPr wrap="square" rtlCol="0" anchor="ctr" anchorCtr="0"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When?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1600" y="1676400"/>
            <a:ext cx="579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3600" dirty="0" smtClean="0"/>
              <a:t>Voting </a:t>
            </a:r>
            <a:endParaRPr lang="en-US" sz="3600" dirty="0"/>
          </a:p>
          <a:p>
            <a:pPr marL="285750" indent="-285750">
              <a:buFontTx/>
              <a:buChar char="-"/>
            </a:pPr>
            <a:r>
              <a:rPr lang="en-US" sz="3600" dirty="0" smtClean="0"/>
              <a:t>Our program</a:t>
            </a: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757237"/>
            <a:ext cx="3967163" cy="396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762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hoto Albu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UrbanPhotoAlbum</Template>
  <TotalTime>0</TotalTime>
  <Words>69</Words>
  <Application>Microsoft Office PowerPoint</Application>
  <PresentationFormat>On-screen Show (4:3)</PresentationFormat>
  <Paragraphs>35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 Photo Album</vt:lpstr>
      <vt:lpstr>PowerPoint Presentation</vt:lpstr>
      <vt:lpstr>Rebecca caudill</vt:lpstr>
      <vt:lpstr>- try new books  - reading for pleasure  - Reading and writing  - Prizes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2011-11-15T16:33:52Z</dcterms:created>
  <dcterms:modified xsi:type="dcterms:W3CDTF">2014-12-03T15:23:33Z</dcterms:modified>
</cp:coreProperties>
</file>